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9144000" cy="5143500"/>
  <p:embeddedFontLs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8e91977a9_0_526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2e8e91977a9_0_526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8e91977a9_0_484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e8e91977a9_0_484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8e91977a9_0_498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e8e91977a9_0_498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8e91977a9_0_506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e8e91977a9_0_506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b1a5bdff1_0_0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2eb1a5bdff1_0_0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8e91977a9_0_519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2e8e91977a9_0_519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1258355" y="1641060"/>
            <a:ext cx="7372800" cy="17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</a:t>
            </a:r>
            <a:r>
              <a:rPr b="1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РАЗРАБОТКА </a:t>
            </a: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САЙТА</a:t>
            </a:r>
            <a:r>
              <a:rPr b="1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АГЕНТСТВА НЕДВИЖИМОСТИ</a:t>
            </a: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400" u="none" cap="none" strike="noStrike">
              <a:solidFill>
                <a:srgbClr val="000000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	</a:t>
            </a:r>
            <a:endParaRPr b="0" i="0" sz="1400" u="none" cap="none" strike="noStrike">
              <a:solidFill>
                <a:srgbClr val="000000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1010279" y="-292963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Административная панель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8137"/>
            <a:ext cx="8839203" cy="35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1036912" y="0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Реализация моделей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Недвижимость</a:t>
            </a:r>
            <a:endParaRPr/>
          </a:p>
        </p:txBody>
      </p:sp>
      <p:sp>
        <p:nvSpPr>
          <p:cNvPr id="135" name="Google Shape;135;p23"/>
          <p:cNvSpPr txBox="1"/>
          <p:nvPr/>
        </p:nvSpPr>
        <p:spPr>
          <a:xfrm>
            <a:off x="161390" y="923890"/>
            <a:ext cx="6468900" cy="4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025" y="1148700"/>
            <a:ext cx="6826949" cy="394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1036912" y="0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Заявки</a:t>
            </a:r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161390" y="923890"/>
            <a:ext cx="6468900" cy="4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00" y="1454050"/>
            <a:ext cx="8960126" cy="11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1036912" y="0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Фото недвижимости</a:t>
            </a:r>
            <a:endParaRPr/>
          </a:p>
        </p:txBody>
      </p:sp>
      <p:sp>
        <p:nvSpPr>
          <p:cNvPr id="151" name="Google Shape;151;p25"/>
          <p:cNvSpPr txBox="1"/>
          <p:nvPr/>
        </p:nvSpPr>
        <p:spPr>
          <a:xfrm>
            <a:off x="161390" y="974015"/>
            <a:ext cx="6468900" cy="4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00" y="1468850"/>
            <a:ext cx="813435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/>
          <p:nvPr>
            <p:ph type="title"/>
          </p:nvPr>
        </p:nvSpPr>
        <p:spPr>
          <a:xfrm>
            <a:off x="962412" y="2197750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Хозяин</a:t>
            </a: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388" y="3174825"/>
            <a:ext cx="597217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2430708" y="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Заключение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1074198" y="1225118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153865" y="778515"/>
            <a:ext cx="8596668" cy="4608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b="0" i="0" sz="20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реализации поставленной цели были выполнены следующие задачи: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изучена и проанализирована предметная область;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составлены требования к разрабатываемому функционалу;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спроектирована и разработана база данных;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спроектирован и разработан пользовательский интерфейс;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произведено тестирование и отладка веб-приложения;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В ходе выполнения дипломной работы все поставленные задачи были выполнены, в итоге было разработано веб-приложение для риелторского агентства.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8750533" y="4733365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1001402" y="2006353"/>
            <a:ext cx="721932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ВНИМАНИЕ!!!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8750533" y="4733365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743951" y="135423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Цель работы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074198" y="1225118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42642" y="1080356"/>
            <a:ext cx="8596800" cy="46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проекта – создать веб-приложение с информацией о компании, а также для размещения объектов недвижимости клиентов компании. Платформа должна предоставлять сотрудникам удобные инструменты для создания и редактирования объектов недвижимости, а пользователям – комфортные условия для поиска недвижимости</a:t>
            </a: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00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00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1036912" y="0"/>
            <a:ext cx="721932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/>
              <a:t>Основные средства разработки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161390" y="923890"/>
            <a:ext cx="6468900" cy="4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качестве средств разработки веб-приложения были выбраны: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- </a:t>
            </a: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HTML/CSS/</a:t>
            </a: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JavaScript;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- </a:t>
            </a: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Django</a:t>
            </a: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- </a:t>
            </a: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PostgreSQL;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-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Docker;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NIKITA\Desktop\ДИПЛОМ2\DWOmMdeXUAAraL6.png_large"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10034" y="1295744"/>
            <a:ext cx="1431723" cy="12024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NIKITA\Desktop\ДИПЛОМ2\kisscc0-computer-icons-logo-brand-javascript-angle-js-5b741783856f77.0690615715343348515466.png" id="75" name="Google Shape;7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91400" y="1292952"/>
            <a:ext cx="1131202" cy="128157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15" title="File:Antu pgadmin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31350"/>
            <a:ext cx="1131200" cy="11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 title="File:Python.svg - Wikipedia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5575" y="3049450"/>
            <a:ext cx="688200" cy="68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title="Файл:Django logo.svg — Википедия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91063" y="3066087"/>
            <a:ext cx="1894502" cy="65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File:Docker-svgrepo-com.svg - Wikimedia Commons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49565" y="2264225"/>
            <a:ext cx="1854039" cy="185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1010279" y="-292963"/>
            <a:ext cx="721932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Главная страница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25" y="940362"/>
            <a:ext cx="8154366" cy="3982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1010279" y="-292963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Главная страница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000" y="1030712"/>
            <a:ext cx="8445733" cy="3918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1020304" y="-152613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Каталог недвижимости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088" y="996087"/>
            <a:ext cx="6875823" cy="3842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1020304" y="-152613"/>
            <a:ext cx="72192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Каталог недвижимости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8750533" y="4733365"/>
            <a:ext cx="284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788" y="1198562"/>
            <a:ext cx="7280219" cy="3842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1010279" y="-292963"/>
            <a:ext cx="721932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Страница объекта недвижимости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050" y="855737"/>
            <a:ext cx="7281895" cy="3982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1010279" y="-292963"/>
            <a:ext cx="721932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Форма отправки заявки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8750533" y="4733365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438" y="852475"/>
            <a:ext cx="4752975" cy="34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